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4" r:id="rId4"/>
    <p:sldId id="259" r:id="rId5"/>
    <p:sldId id="261" r:id="rId6"/>
    <p:sldId id="265" r:id="rId7"/>
    <p:sldId id="266" r:id="rId8"/>
    <p:sldId id="273" r:id="rId9"/>
    <p:sldId id="271" r:id="rId10"/>
    <p:sldId id="262" r:id="rId11"/>
    <p:sldId id="270" r:id="rId12"/>
    <p:sldId id="267" r:id="rId13"/>
    <p:sldId id="269" r:id="rId14"/>
    <p:sldId id="264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2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89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3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0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4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2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0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0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3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8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26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9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0E40D-2CBD-AD4C-8917-DAD02DD08CB2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B03ED-80B3-EF47-99EE-826B33874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3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597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33" y="270934"/>
            <a:ext cx="4182533" cy="633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6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33"/>
            <a:ext cx="9144000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79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757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pal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1" cy="68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0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505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13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0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63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unch_git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81"/>
            <a:ext cx="9144000" cy="68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6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07" y="0"/>
            <a:ext cx="91734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6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uantanamoTor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199"/>
            <a:ext cx="9144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6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6" y="672229"/>
            <a:ext cx="8309429" cy="54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5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24" y="580571"/>
            <a:ext cx="7354676" cy="54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0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7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0</Words>
  <Application>Microsoft Macintosh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Nierman</dc:creator>
  <cp:lastModifiedBy>Ryan Nierman</cp:lastModifiedBy>
  <cp:revision>10</cp:revision>
  <dcterms:created xsi:type="dcterms:W3CDTF">2013-08-01T18:46:58Z</dcterms:created>
  <dcterms:modified xsi:type="dcterms:W3CDTF">2013-09-05T17:05:15Z</dcterms:modified>
</cp:coreProperties>
</file>